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2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71" r:id="rId14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660066"/>
    <a:srgbClr val="006260"/>
    <a:srgbClr val="E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1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C911C-1637-4EF5-A876-23D8B337AFAC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387BA-291F-4945-B88F-1B19D30C4C6C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966412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77D4B-E06F-4A9A-99E2-B18C135C712A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C628B-EE91-46CA-87E0-12C7D221D075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380829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B64BC-2039-48CE-846A-878C68DE1A72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1B299-7DFF-4585-896C-BEDCE959441A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176439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A0CC5-1FB2-4DFC-938E-5B956D228861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CC318-BBA6-4330-8335-A581829779F6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606098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37D27-5459-48CA-A172-644E925CFB24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551E4-4684-4407-94A9-C214BC299F6A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910289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82CC2-74CC-4768-A5B2-94440B4781CE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BD70A-A60E-45E5-9442-BFB60E5B47B3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233105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DD696-3477-4147-BE06-FE171427BA52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B8DC9-E410-4FD1-95DC-E0C6EEB31F12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4123502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F3F75-CD1C-4564-8C4F-621C23BBCFAC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B5B18-15E3-4C70-A6B1-F34C0C18AEFA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4059505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8F4D6-3D86-4FAC-9801-91D1105665B2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0DC91-B4D8-425A-9A69-19FA21820DBC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756610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51F96-088B-4FBD-95A6-5BDAF0CAC142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4A932-671F-413F-998E-6DDA8CB6BCB4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743142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0705D-63D6-43A2-A4E3-57A253F8F9F3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AF5FD-6A6D-4FF1-AD5B-93E4378807BC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919749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заголовка</a:t>
            </a:r>
            <a:endParaRPr lang="en-US" altLang="ru-BY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текста</a:t>
            </a:r>
          </a:p>
          <a:p>
            <a:pPr lvl="1"/>
            <a:r>
              <a:rPr lang="ru-RU" altLang="ru-BY" smtClean="0"/>
              <a:t>Второй уровень</a:t>
            </a:r>
          </a:p>
          <a:p>
            <a:pPr lvl="2"/>
            <a:r>
              <a:rPr lang="ru-RU" altLang="ru-BY" smtClean="0"/>
              <a:t>Третий уровень</a:t>
            </a:r>
          </a:p>
          <a:p>
            <a:pPr lvl="3"/>
            <a:r>
              <a:rPr lang="ru-RU" altLang="ru-BY" smtClean="0"/>
              <a:t>Четвертый уровень</a:t>
            </a:r>
          </a:p>
          <a:p>
            <a:pPr lvl="4"/>
            <a:r>
              <a:rPr lang="ru-RU" altLang="ru-BY" smtClean="0"/>
              <a:t>Пятый уровень</a:t>
            </a:r>
            <a:endParaRPr lang="en-US" altLang="ru-B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4C6040-495B-4E3C-BC8A-C49E4A60CF9A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77CB362-6ED0-4FF1-ADCD-0A3D47471871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768350" y="676275"/>
            <a:ext cx="76073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pl-PL" altLang="ru-BY" sz="4000" b="1" dirty="0" smtClean="0">
                <a:latin typeface="Book Antiqua" pitchFamily="18" charset="0"/>
              </a:rPr>
              <a:t>1</a:t>
            </a:r>
            <a:r>
              <a:rPr lang="ru-RU" altLang="ru-BY" sz="4000" b="1" smtClean="0">
                <a:latin typeface="Book Antiqua" pitchFamily="18" charset="0"/>
              </a:rPr>
              <a:t>2</a:t>
            </a:r>
            <a:r>
              <a:rPr lang="pl-PL" altLang="ru-BY" sz="4000" b="1" smtClean="0">
                <a:latin typeface="Book Antiqua" pitchFamily="18" charset="0"/>
              </a:rPr>
              <a:t>. </a:t>
            </a:r>
            <a:r>
              <a:rPr lang="es-ES" altLang="ru-BY" sz="4000" b="1" dirty="0">
                <a:latin typeface="Book Antiqua" pitchFamily="18" charset="0"/>
              </a:rPr>
              <a:t>Transforma  usando </a:t>
            </a:r>
            <a:r>
              <a:rPr lang="pl-PL" altLang="ru-BY" sz="4000" b="1" dirty="0">
                <a:latin typeface="Book Antiqua" pitchFamily="18" charset="0"/>
              </a:rPr>
              <a:t/>
            </a:r>
            <a:br>
              <a:rPr lang="pl-PL" altLang="ru-BY" sz="4000" b="1" dirty="0">
                <a:latin typeface="Book Antiqua" pitchFamily="18" charset="0"/>
              </a:rPr>
            </a:br>
            <a:r>
              <a:rPr lang="es-ES" altLang="ru-BY" sz="4000" b="1" i="1" dirty="0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4000" b="1" dirty="0">
                <a:latin typeface="Book Antiqua" pitchFamily="18" charset="0"/>
              </a:rPr>
              <a:t>. </a:t>
            </a:r>
            <a:r>
              <a:rPr lang="es-ES_tradnl" altLang="ru-BY" sz="4000" b="1" dirty="0">
                <a:latin typeface="Book Antiqua" pitchFamily="18" charset="0"/>
              </a:rPr>
              <a:t>Tendrás 15 segundos para hacerlo. Después  verás la respuesta correcta. Un reloj marcará el tiempo.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>
                <a:solidFill>
                  <a:srgbClr val="002060"/>
                </a:solidFill>
                <a:latin typeface="Book Antiqua" pitchFamily="18" charset="0"/>
              </a:rPr>
              <a:t>8.	El gobierno siempre promete que va a acabar con el paro.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  <a:t>8.	El gobierno anda prometiendo que va a acabar con el paro.</a:t>
            </a:r>
          </a:p>
        </p:txBody>
      </p:sp>
      <p:sp>
        <p:nvSpPr>
          <p:cNvPr id="11269" name="Прямоугольник 5"/>
          <p:cNvSpPr>
            <a:spLocks noChangeArrowheads="1"/>
          </p:cNvSpPr>
          <p:nvPr/>
        </p:nvSpPr>
        <p:spPr bwMode="auto">
          <a:xfrm>
            <a:off x="3035300" y="6051550"/>
            <a:ext cx="5948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buFont typeface="Arial" charset="0"/>
              <a:buNone/>
            </a:pPr>
            <a:r>
              <a:rPr lang="es-ES" altLang="ru-BY" sz="1600" b="1">
                <a:latin typeface="Book Antiqua" pitchFamily="18" charset="0"/>
              </a:rPr>
              <a:t>Transforma  usando </a:t>
            </a:r>
            <a:r>
              <a:rPr lang="es-ES" altLang="ru-BY" sz="1600" b="1" i="1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1600" b="1">
                <a:latin typeface="Book Antiqua" pitchFamily="18" charset="0"/>
              </a:rPr>
              <a:t>.</a:t>
            </a:r>
            <a:endParaRPr lang="es-ES_tradnl" altLang="ru-BY" sz="16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>
                <a:solidFill>
                  <a:srgbClr val="002060"/>
                </a:solidFill>
                <a:latin typeface="Book Antiqua" pitchFamily="18" charset="0"/>
              </a:rPr>
              <a:t>9.	Poco a poco se conciencian de la necesidad de reciclar la basura.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  <a:t>9.	Vienen concienciándose  de la necesidad de reciclar la basura.</a:t>
            </a:r>
          </a:p>
        </p:txBody>
      </p:sp>
      <p:sp>
        <p:nvSpPr>
          <p:cNvPr id="12293" name="Прямоугольник 5"/>
          <p:cNvSpPr>
            <a:spLocks noChangeArrowheads="1"/>
          </p:cNvSpPr>
          <p:nvPr/>
        </p:nvSpPr>
        <p:spPr bwMode="auto">
          <a:xfrm>
            <a:off x="3035300" y="6051550"/>
            <a:ext cx="5948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buFont typeface="Arial" charset="0"/>
              <a:buNone/>
            </a:pPr>
            <a:r>
              <a:rPr lang="es-ES" altLang="ru-BY" sz="1600" b="1">
                <a:latin typeface="Book Antiqua" pitchFamily="18" charset="0"/>
              </a:rPr>
              <a:t>Transforma  usando </a:t>
            </a:r>
            <a:r>
              <a:rPr lang="es-ES" altLang="ru-BY" sz="1600" b="1" i="1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1600" b="1">
                <a:latin typeface="Book Antiqua" pitchFamily="18" charset="0"/>
              </a:rPr>
              <a:t>.</a:t>
            </a:r>
            <a:endParaRPr lang="es-ES_tradnl" altLang="ru-BY" sz="16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>
                <a:solidFill>
                  <a:srgbClr val="002060"/>
                </a:solidFill>
                <a:latin typeface="Book Antiqua" pitchFamily="18" charset="0"/>
              </a:rPr>
              <a:t>10.	No dejaremos de estudiar el español.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  <a:t>10.	Continuaremos estudiando</a:t>
            </a:r>
            <a:b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</a:br>
            <a: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  <a:t> el español.</a:t>
            </a:r>
          </a:p>
        </p:txBody>
      </p:sp>
      <p:sp>
        <p:nvSpPr>
          <p:cNvPr id="13317" name="Прямоугольник 5"/>
          <p:cNvSpPr>
            <a:spLocks noChangeArrowheads="1"/>
          </p:cNvSpPr>
          <p:nvPr/>
        </p:nvSpPr>
        <p:spPr bwMode="auto">
          <a:xfrm>
            <a:off x="3035300" y="6051550"/>
            <a:ext cx="5948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buFont typeface="Arial" charset="0"/>
              <a:buNone/>
            </a:pPr>
            <a:r>
              <a:rPr lang="es-ES" altLang="ru-BY" sz="1600" b="1">
                <a:latin typeface="Book Antiqua" pitchFamily="18" charset="0"/>
              </a:rPr>
              <a:t>Transforma  usando </a:t>
            </a:r>
            <a:r>
              <a:rPr lang="es-ES" altLang="ru-BY" sz="1600" b="1" i="1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1600" b="1">
                <a:latin typeface="Book Antiqua" pitchFamily="18" charset="0"/>
              </a:rPr>
              <a:t>.</a:t>
            </a:r>
            <a:endParaRPr lang="es-ES_tradnl" altLang="ru-BY" sz="16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54088" y="1706563"/>
            <a:ext cx="723582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s-ES" altLang="ru-BY" sz="4400" b="1">
                <a:solidFill>
                  <a:srgbClr val="0000CC"/>
                </a:solidFill>
                <a:latin typeface="Book Antiqua" pitchFamily="18" charset="0"/>
              </a:rPr>
              <a:t>Por ahora es todo</a:t>
            </a:r>
            <a:r>
              <a:rPr lang="es-ES_tradnl" altLang="ru-BY" sz="4400" b="1">
                <a:solidFill>
                  <a:srgbClr val="0000CC"/>
                </a:solidFill>
                <a:latin typeface="Book Antiqua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9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7.40741E-7 L 0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30863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_tradnl" altLang="ru-BY" sz="4000" b="1" i="1">
                <a:solidFill>
                  <a:srgbClr val="660066"/>
                </a:solidFill>
                <a:latin typeface="Book Antiqua" pitchFamily="18" charset="0"/>
              </a:rPr>
              <a:t>Modelo:</a:t>
            </a:r>
          </a:p>
          <a:p>
            <a:pPr eaLnBrk="1" hangingPunct="1"/>
            <a:r>
              <a:rPr lang="es-ES_tradnl" altLang="ru-BY" sz="4000" b="1" i="1">
                <a:solidFill>
                  <a:srgbClr val="002060"/>
                </a:solidFill>
                <a:latin typeface="Book Antiqua" pitchFamily="18" charset="0"/>
              </a:rPr>
              <a:t>Siempre se prepara para los exámenes en el último momento.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  <a:t>Anda preparándose para los exámenes en el último momento.</a:t>
            </a:r>
          </a:p>
        </p:txBody>
      </p:sp>
      <p:sp>
        <p:nvSpPr>
          <p:cNvPr id="3077" name="Прямоугольник 1"/>
          <p:cNvSpPr>
            <a:spLocks noChangeArrowheads="1"/>
          </p:cNvSpPr>
          <p:nvPr/>
        </p:nvSpPr>
        <p:spPr bwMode="auto">
          <a:xfrm>
            <a:off x="3035300" y="6051550"/>
            <a:ext cx="5948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buFont typeface="Arial" charset="0"/>
              <a:buNone/>
            </a:pPr>
            <a:r>
              <a:rPr lang="es-ES" altLang="ru-BY" sz="1600" b="1">
                <a:latin typeface="Book Antiqua" pitchFamily="18" charset="0"/>
              </a:rPr>
              <a:t>Transforma  usando </a:t>
            </a:r>
            <a:r>
              <a:rPr lang="es-ES" altLang="ru-BY" sz="1600" b="1" i="1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1600" b="1">
                <a:latin typeface="Book Antiqua" pitchFamily="18" charset="0"/>
              </a:rPr>
              <a:t>.</a:t>
            </a:r>
            <a:endParaRPr lang="es-ES_tradnl" altLang="ru-BY" sz="16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>
                <a:solidFill>
                  <a:srgbClr val="002060"/>
                </a:solidFill>
                <a:latin typeface="Book Antiqua" pitchFamily="18" charset="0"/>
              </a:rPr>
              <a:t>1.	Durante todo el día busca esta medicina por todas las farmacias.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  <a:t>1.	Durante todo el día va buscando esta medicina por todas las farmacias.</a:t>
            </a:r>
          </a:p>
        </p:txBody>
      </p:sp>
      <p:sp>
        <p:nvSpPr>
          <p:cNvPr id="4101" name="Прямоугольник 5"/>
          <p:cNvSpPr>
            <a:spLocks noChangeArrowheads="1"/>
          </p:cNvSpPr>
          <p:nvPr/>
        </p:nvSpPr>
        <p:spPr bwMode="auto">
          <a:xfrm>
            <a:off x="3035300" y="6051550"/>
            <a:ext cx="5948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buFont typeface="Arial" charset="0"/>
              <a:buNone/>
            </a:pPr>
            <a:r>
              <a:rPr lang="es-ES" altLang="ru-BY" sz="1600" b="1">
                <a:latin typeface="Book Antiqua" pitchFamily="18" charset="0"/>
              </a:rPr>
              <a:t>Transforma  usando </a:t>
            </a:r>
            <a:r>
              <a:rPr lang="es-ES" altLang="ru-BY" sz="1600" b="1" i="1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1600" b="1">
                <a:latin typeface="Book Antiqua" pitchFamily="18" charset="0"/>
              </a:rPr>
              <a:t>.</a:t>
            </a:r>
            <a:endParaRPr lang="es-ES_tradnl" altLang="ru-BY" sz="16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>
                <a:solidFill>
                  <a:srgbClr val="002060"/>
                </a:solidFill>
                <a:latin typeface="Book Antiqua" pitchFamily="18" charset="0"/>
              </a:rPr>
              <a:t>2.	Trabaja en esta empresa ya más de cinco años.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  <a:t>2.	Lleva trabajando en esta empresa ya más de cinco años.</a:t>
            </a:r>
          </a:p>
        </p:txBody>
      </p:sp>
      <p:sp>
        <p:nvSpPr>
          <p:cNvPr id="5125" name="Прямоугольник 5"/>
          <p:cNvSpPr>
            <a:spLocks noChangeArrowheads="1"/>
          </p:cNvSpPr>
          <p:nvPr/>
        </p:nvSpPr>
        <p:spPr bwMode="auto">
          <a:xfrm>
            <a:off x="3035300" y="6051550"/>
            <a:ext cx="5948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buFont typeface="Arial" charset="0"/>
              <a:buNone/>
            </a:pPr>
            <a:r>
              <a:rPr lang="es-ES" altLang="ru-BY" sz="1600" b="1">
                <a:latin typeface="Book Antiqua" pitchFamily="18" charset="0"/>
              </a:rPr>
              <a:t>Transforma  usando </a:t>
            </a:r>
            <a:r>
              <a:rPr lang="es-ES" altLang="ru-BY" sz="1600" b="1" i="1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1600" b="1">
                <a:latin typeface="Book Antiqua" pitchFamily="18" charset="0"/>
              </a:rPr>
              <a:t>.</a:t>
            </a:r>
            <a:endParaRPr lang="es-ES_tradnl" altLang="ru-BY" sz="16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>
                <a:solidFill>
                  <a:srgbClr val="002060"/>
                </a:solidFill>
                <a:latin typeface="Book Antiqua" pitchFamily="18" charset="0"/>
              </a:rPr>
              <a:t>3.	Todavía vivo en Zaragoza.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  <a:t>3.	Sigo viviendo en Zaragoza.</a:t>
            </a:r>
          </a:p>
        </p:txBody>
      </p:sp>
      <p:sp>
        <p:nvSpPr>
          <p:cNvPr id="6149" name="Прямоугольник 5"/>
          <p:cNvSpPr>
            <a:spLocks noChangeArrowheads="1"/>
          </p:cNvSpPr>
          <p:nvPr/>
        </p:nvSpPr>
        <p:spPr bwMode="auto">
          <a:xfrm>
            <a:off x="3035300" y="6051550"/>
            <a:ext cx="5948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buFont typeface="Arial" charset="0"/>
              <a:buNone/>
            </a:pPr>
            <a:r>
              <a:rPr lang="es-ES" altLang="ru-BY" sz="1600" b="1">
                <a:latin typeface="Book Antiqua" pitchFamily="18" charset="0"/>
              </a:rPr>
              <a:t>Transforma  usando </a:t>
            </a:r>
            <a:r>
              <a:rPr lang="es-ES" altLang="ru-BY" sz="1600" b="1" i="1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1600" b="1">
                <a:latin typeface="Book Antiqua" pitchFamily="18" charset="0"/>
              </a:rPr>
              <a:t>.</a:t>
            </a:r>
            <a:endParaRPr lang="es-ES_tradnl" altLang="ru-BY" sz="16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>
                <a:solidFill>
                  <a:srgbClr val="002060"/>
                </a:solidFill>
                <a:latin typeface="Book Antiqua" pitchFamily="18" charset="0"/>
              </a:rPr>
              <a:t>4.	¿Aún sales con Alicia?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4.	¿Vas saliendo con Alicia?</a:t>
            </a:r>
          </a:p>
          <a:p>
            <a:pPr indent="2155825" eaLnBrk="1" hangingPunct="1">
              <a:defRPr/>
            </a:pP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o</a:t>
            </a:r>
          </a:p>
          <a:p>
            <a:pPr eaLnBrk="1" hangingPunct="1">
              <a:defRPr/>
            </a:pP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4.	¿Sigues saliendo con Alicia?</a:t>
            </a: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3035300" y="6051550"/>
            <a:ext cx="5948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buFont typeface="Arial" charset="0"/>
              <a:buNone/>
            </a:pPr>
            <a:r>
              <a:rPr lang="es-ES" altLang="ru-BY" sz="1600" b="1">
                <a:latin typeface="Book Antiqua" pitchFamily="18" charset="0"/>
              </a:rPr>
              <a:t>Transforma  usando </a:t>
            </a:r>
            <a:r>
              <a:rPr lang="es-ES" altLang="ru-BY" sz="1600" b="1" i="1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1600" b="1">
                <a:latin typeface="Book Antiqua" pitchFamily="18" charset="0"/>
              </a:rPr>
              <a:t>.</a:t>
            </a:r>
            <a:endParaRPr lang="es-ES_tradnl" altLang="ru-BY" sz="16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>
                <a:solidFill>
                  <a:srgbClr val="002060"/>
                </a:solidFill>
                <a:latin typeface="Book Antiqua" pitchFamily="18" charset="0"/>
              </a:rPr>
              <a:t>5.	No dejan de fumar.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  <a:t>5.	Siguen fumando.</a:t>
            </a:r>
          </a:p>
        </p:txBody>
      </p:sp>
      <p:sp>
        <p:nvSpPr>
          <p:cNvPr id="8197" name="Прямоугольник 5"/>
          <p:cNvSpPr>
            <a:spLocks noChangeArrowheads="1"/>
          </p:cNvSpPr>
          <p:nvPr/>
        </p:nvSpPr>
        <p:spPr bwMode="auto">
          <a:xfrm>
            <a:off x="3035300" y="6051550"/>
            <a:ext cx="5948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buFont typeface="Arial" charset="0"/>
              <a:buNone/>
            </a:pPr>
            <a:r>
              <a:rPr lang="es-ES" altLang="ru-BY" sz="1600" b="1">
                <a:latin typeface="Book Antiqua" pitchFamily="18" charset="0"/>
              </a:rPr>
              <a:t>Transforma  usando </a:t>
            </a:r>
            <a:r>
              <a:rPr lang="es-ES" altLang="ru-BY" sz="1600" b="1" i="1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1600" b="1">
                <a:latin typeface="Book Antiqua" pitchFamily="18" charset="0"/>
              </a:rPr>
              <a:t>.</a:t>
            </a:r>
            <a:endParaRPr lang="es-ES_tradnl" altLang="ru-BY" sz="16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>
                <a:solidFill>
                  <a:srgbClr val="002060"/>
                </a:solidFill>
                <a:latin typeface="Book Antiqua" pitchFamily="18" charset="0"/>
              </a:rPr>
              <a:t>6.	Bailan cada vez mejor.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  <a:t>6.	Van bailando cada vez mejor.</a:t>
            </a:r>
          </a:p>
        </p:txBody>
      </p:sp>
      <p:sp>
        <p:nvSpPr>
          <p:cNvPr id="9221" name="Прямоугольник 5"/>
          <p:cNvSpPr>
            <a:spLocks noChangeArrowheads="1"/>
          </p:cNvSpPr>
          <p:nvPr/>
        </p:nvSpPr>
        <p:spPr bwMode="auto">
          <a:xfrm>
            <a:off x="3035300" y="6051550"/>
            <a:ext cx="5948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buFont typeface="Arial" charset="0"/>
              <a:buNone/>
            </a:pPr>
            <a:r>
              <a:rPr lang="es-ES" altLang="ru-BY" sz="1600" b="1">
                <a:latin typeface="Book Antiqua" pitchFamily="18" charset="0"/>
              </a:rPr>
              <a:t>Transforma  usando </a:t>
            </a:r>
            <a:r>
              <a:rPr lang="es-ES" altLang="ru-BY" sz="1600" b="1" i="1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1600" b="1">
                <a:latin typeface="Book Antiqua" pitchFamily="18" charset="0"/>
              </a:rPr>
              <a:t>.</a:t>
            </a:r>
            <a:endParaRPr lang="es-ES_tradnl" altLang="ru-BY" sz="16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>
                <a:solidFill>
                  <a:srgbClr val="002060"/>
                </a:solidFill>
                <a:latin typeface="Book Antiqua" pitchFamily="18" charset="0"/>
              </a:rPr>
              <a:t>7.	Todavía participamos en los trabajos voluntarios.</a:t>
            </a: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8443" y="560388"/>
            <a:ext cx="250369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>
                <a:solidFill>
                  <a:srgbClr val="006260"/>
                </a:solidFill>
                <a:latin typeface="Book Antiqua" pitchFamily="18" charset="0"/>
              </a:rPr>
              <a:t>7.	Continuamos participando en los trabajos voluntarios.</a:t>
            </a:r>
          </a:p>
        </p:txBody>
      </p:sp>
      <p:sp>
        <p:nvSpPr>
          <p:cNvPr id="10245" name="Прямоугольник 5"/>
          <p:cNvSpPr>
            <a:spLocks noChangeArrowheads="1"/>
          </p:cNvSpPr>
          <p:nvPr/>
        </p:nvSpPr>
        <p:spPr bwMode="auto">
          <a:xfrm>
            <a:off x="3035300" y="6051550"/>
            <a:ext cx="59483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buFont typeface="Arial" charset="0"/>
              <a:buNone/>
            </a:pPr>
            <a:r>
              <a:rPr lang="es-ES" altLang="ru-BY" sz="1600" b="1">
                <a:latin typeface="Book Antiqua" pitchFamily="18" charset="0"/>
              </a:rPr>
              <a:t>Transforma  usando </a:t>
            </a:r>
            <a:r>
              <a:rPr lang="es-ES" altLang="ru-BY" sz="1600" b="1" i="1">
                <a:solidFill>
                  <a:srgbClr val="0000CC"/>
                </a:solidFill>
                <a:latin typeface="Book Antiqua" pitchFamily="18" charset="0"/>
              </a:rPr>
              <a:t>ir, venir, llevar, andar, seguir, continuar</a:t>
            </a:r>
            <a:r>
              <a:rPr lang="es-ES" altLang="ru-BY" sz="1600" b="1">
                <a:latin typeface="Book Antiqua" pitchFamily="18" charset="0"/>
              </a:rPr>
              <a:t>.</a:t>
            </a:r>
            <a:endParaRPr lang="es-ES_tradnl" altLang="ru-BY" sz="1600" b="1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</TotalTime>
  <Words>227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Book Antiqua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Volga</cp:lastModifiedBy>
  <cp:revision>99</cp:revision>
  <dcterms:created xsi:type="dcterms:W3CDTF">2019-12-09T22:25:47Z</dcterms:created>
  <dcterms:modified xsi:type="dcterms:W3CDTF">2021-09-14T07:49:26Z</dcterms:modified>
</cp:coreProperties>
</file>